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3" r:id="rId6"/>
    <p:sldId id="261" r:id="rId7"/>
    <p:sldId id="258" r:id="rId8"/>
    <p:sldId id="266" r:id="rId9"/>
    <p:sldId id="264" r:id="rId10"/>
    <p:sldId id="265" r:id="rId11"/>
    <p:sldId id="25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D8E2"/>
    <a:srgbClr val="85E7F1"/>
    <a:srgbClr val="80EBED"/>
    <a:srgbClr val="7AE0E2"/>
    <a:srgbClr val="77C4DF"/>
    <a:srgbClr val="88DDD2"/>
    <a:srgbClr val="B9DE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49"/>
  </p:normalViewPr>
  <p:slideViewPr>
    <p:cSldViewPr snapToGrid="0" snapToObjects="1">
      <p:cViewPr varScale="1">
        <p:scale>
          <a:sx n="92" d="100"/>
          <a:sy n="92" d="100"/>
        </p:scale>
        <p:origin x="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66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80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71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954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249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63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141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47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18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546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C5676F-B787-BA4F-B28E-5FD16A6828F1}" type="datetimeFigureOut">
              <a:rPr lang="en-US" smtClean="0"/>
              <a:t>1/27/17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F7E510-FEED-A34D-94D4-8C51524EC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9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08629"/>
            <a:ext cx="9144000" cy="2387600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Space Analysis: </a:t>
            </a:r>
            <a:br>
              <a:rPr lang="en-US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Subway Cars</a:t>
            </a:r>
            <a:endParaRPr lang="en-US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88304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BY HOLLY PARKIN</a:t>
            </a:r>
            <a:endParaRPr lang="en-US" sz="36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76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6158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657532" y="5183970"/>
            <a:ext cx="594585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b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Music shows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68487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662545" y="581891"/>
            <a:ext cx="8548255" cy="57773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-644237"/>
            <a:ext cx="12344400" cy="82296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277804" y="5086171"/>
            <a:ext cx="6830291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Socializing…</a:t>
            </a:r>
            <a:endParaRPr lang="en-US" sz="72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36672" y="5086171"/>
            <a:ext cx="596509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or alone time</a:t>
            </a:r>
          </a:p>
        </p:txBody>
      </p:sp>
    </p:spTree>
    <p:extLst>
      <p:ext uri="{BB962C8B-B14F-4D97-AF65-F5344CB8AC3E}">
        <p14:creationId xmlns:p14="http://schemas.microsoft.com/office/powerpoint/2010/main" val="247792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900546" y="1828799"/>
            <a:ext cx="10141527" cy="2831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What kinds of functions does a subway car serve?</a:t>
            </a:r>
            <a:endParaRPr lang="en-US" sz="54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435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9381" y="-930564"/>
            <a:ext cx="12441381" cy="829425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5112327" y="5084617"/>
            <a:ext cx="6830291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Transportation</a:t>
            </a:r>
            <a:endParaRPr lang="en-US" sz="72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157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62858" cy="68580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374072" y="526472"/>
            <a:ext cx="6830291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Finding directions</a:t>
            </a:r>
            <a:endParaRPr lang="en-US" sz="72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477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-91440"/>
            <a:ext cx="12857018" cy="707136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5486398" y="290944"/>
            <a:ext cx="6830291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Crowd control</a:t>
            </a:r>
            <a:endParaRPr lang="en-US" sz="72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929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55618"/>
            <a:ext cx="12192000" cy="9144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29490" y="5098472"/>
            <a:ext cx="6830291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Sitting/resting</a:t>
            </a:r>
            <a:endParaRPr lang="en-US" sz="72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9615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900546" y="1828799"/>
            <a:ext cx="10141527" cy="2831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But what other functions can a subway car serve?</a:t>
            </a:r>
            <a:endParaRPr lang="en-US" sz="5400" b="1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26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6158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350259" y="5183970"/>
            <a:ext cx="510909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b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Performing</a:t>
            </a:r>
            <a:endParaRPr lang="en-US" sz="7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5844" y="0"/>
            <a:ext cx="14852073" cy="835429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459537" y="5183970"/>
            <a:ext cx="399981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b="1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Sleeping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625389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449504"/>
            <a:ext cx="12192000" cy="79340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72914" y="5142407"/>
            <a:ext cx="382989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Dancing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50773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42</Words>
  <Application>Microsoft Macintosh PowerPoint</Application>
  <PresentationFormat>Widescreen</PresentationFormat>
  <Paragraphs>14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Helvetica Neue</vt:lpstr>
      <vt:lpstr>Arial</vt:lpstr>
      <vt:lpstr>Office Theme</vt:lpstr>
      <vt:lpstr>Space Analysis:  Subway Cars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SPACE: Subway Cars</dc:title>
  <dc:creator>Holly Parkin</dc:creator>
  <cp:lastModifiedBy>Holly Parkin</cp:lastModifiedBy>
  <cp:revision>11</cp:revision>
  <dcterms:created xsi:type="dcterms:W3CDTF">2017-01-25T03:57:57Z</dcterms:created>
  <dcterms:modified xsi:type="dcterms:W3CDTF">2017-01-27T14:08:24Z</dcterms:modified>
</cp:coreProperties>
</file>

<file path=docProps/thumbnail.jpeg>
</file>